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4B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52"/>
          <c:y val="0.33374488188976859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093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6997E-2"/>
                  <c:y val="-0.24632088438429667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264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45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635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088E-2"/>
                  <c:y val="2.084100663887621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85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543E-2"/>
                  <c:y val="-0.10980392156862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246"/>
          <c:y val="0.30811837507692802"/>
          <c:w val="0.40236148955495343"/>
          <c:h val="0.3648412698412722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2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5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376E-2"/>
                  <c:y val="0.2536849546942420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296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9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</a:t>
          </a:r>
          <a:r>
            <a:rPr lang="sr-Cyrl-RS" sz="1400" dirty="0" smtClean="0"/>
            <a:t>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739.886.277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668.066.277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55.820.000</a:t>
          </a:r>
          <a:r>
            <a:rPr lang="sr-Cyrl-RS" dirty="0" smtClean="0">
              <a:solidFill>
                <a:srgbClr val="FF0000"/>
              </a:solidFill>
            </a:rPr>
            <a:t>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16.000.000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 smtClean="0">
              <a:solidFill>
                <a:srgbClr val="FF0000"/>
              </a:solidFill>
            </a:rPr>
            <a:t>739.886.277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620.766.277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rgbClr val="FF0000"/>
              </a:solidFill>
            </a:rPr>
            <a:t>600.000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47.300.000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>
              <a:solidFill>
                <a:srgbClr val="FF0000"/>
              </a:solidFill>
            </a:rPr>
            <a:t>15.400.000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900" dirty="0"/>
            <a:t>Пренета средства из ранијих година</a:t>
          </a:r>
          <a:r>
            <a:rPr lang="sr-Latn-RS" sz="900" dirty="0"/>
            <a:t> </a:t>
          </a:r>
          <a:r>
            <a:rPr lang="sr-Cyrl-RS" sz="900" dirty="0" smtClean="0"/>
            <a:t> </a:t>
          </a:r>
          <a:r>
            <a:rPr lang="en-US" sz="900" dirty="0" smtClean="0">
              <a:solidFill>
                <a:srgbClr val="FF0000"/>
              </a:solidFill>
            </a:rPr>
            <a:t>55.820.000</a:t>
          </a:r>
          <a:r>
            <a:rPr lang="sr-Cyrl-RS" sz="900" dirty="0" smtClean="0"/>
            <a:t>динара</a:t>
          </a:r>
          <a:endParaRPr lang="en-US" sz="9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en-US" dirty="0" smtClean="0">
              <a:solidFill>
                <a:srgbClr val="FF0000"/>
              </a:solidFill>
            </a:rPr>
            <a:t>739.886.277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rgbClr val="FF0000"/>
              </a:solidFill>
            </a:rPr>
            <a:t>275.664.867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en-US" dirty="0" smtClean="0">
              <a:solidFill>
                <a:srgbClr val="FF0000"/>
              </a:solidFill>
            </a:rPr>
            <a:t>32.863.551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319.252.443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rgbClr val="FF0000"/>
              </a:solidFill>
            </a:rPr>
            <a:t>48.018.608</a:t>
          </a:r>
          <a:r>
            <a:rPr lang="sr-Cyrl-RS" dirty="0" smtClean="0">
              <a:solidFill>
                <a:srgbClr val="FF0000"/>
              </a:solidFill>
            </a:rPr>
            <a:t>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 smtClean="0">
              <a:solidFill>
                <a:srgbClr val="FF0000"/>
              </a:solidFill>
            </a:rPr>
            <a:t>1.530.000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en-US" dirty="0" smtClean="0">
              <a:solidFill>
                <a:srgbClr val="FF0000"/>
              </a:solidFill>
            </a:rPr>
            <a:t>42.046.808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 smtClean="0">
              <a:solidFill>
                <a:srgbClr val="FF0000"/>
              </a:solidFill>
            </a:rPr>
            <a:t>20.500.000</a:t>
          </a:r>
          <a:r>
            <a:rPr lang="sr-Cyrl-RS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ukaricastage.esolutions.rs/extfile/sr/350846/Odluka%20o%20bud%C5%BEetu%20za%202021.godinu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21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en-U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7 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1</a:t>
            </a:r>
            <a:r>
              <a:rPr lang="sr-Cyrl-RS" b="1" dirty="0" smtClean="0"/>
              <a:t>,</a:t>
            </a:r>
            <a:r>
              <a:rPr lang="en-US" b="1" dirty="0" smtClean="0"/>
              <a:t>0</a:t>
            </a:r>
            <a:r>
              <a:rPr lang="sr-Cyrl-RS" b="1" dirty="0" smtClean="0"/>
              <a:t>3%</a:t>
            </a:r>
            <a:r>
              <a:rPr lang="sr-Cyrl-RS" dirty="0" smtClean="0"/>
              <a:t>, док су пренета средства у 20</a:t>
            </a:r>
            <a:r>
              <a:rPr lang="en-US" dirty="0" smtClean="0"/>
              <a:t>2</a:t>
            </a:r>
            <a:r>
              <a:rPr lang="sr-Cyrl-RS" dirty="0" smtClean="0"/>
              <a:t>1. години </a:t>
            </a:r>
            <a:r>
              <a:rPr lang="sr-Cyrl-RS" b="1" dirty="0" smtClean="0"/>
              <a:t>смањена за 79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</a:t>
            </a:r>
            <a:r>
              <a:rPr lang="en-US" dirty="0" smtClean="0"/>
              <a:t>1</a:t>
            </a:r>
            <a:r>
              <a:rPr lang="sr-Cyrl-RS" dirty="0" smtClean="0"/>
              <a:t>. години смањен је за 7 милиона динара.</a:t>
            </a:r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sr-Cyrl-RS" dirty="0" smtClean="0"/>
          </a:p>
          <a:p>
            <a:pPr lvl="3" algn="just"/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3357562"/>
            <a:ext cx="6754836" cy="2571769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sr-Cyrl-RS" sz="8000" b="1" dirty="0" smtClean="0">
                <a:solidFill>
                  <a:srgbClr val="FF0000"/>
                </a:solidFill>
              </a:rPr>
              <a:t> Донације и трансфери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смањени за 13 милиона динара.</a:t>
            </a:r>
            <a:endParaRPr lang="sr-Cyrl-RS" sz="8000" b="1" dirty="0" smtClean="0"/>
          </a:p>
          <a:p>
            <a:pPr marL="0" indent="0"/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Порески приходи </a:t>
            </a:r>
            <a:r>
              <a:rPr lang="sr-Cyrl-RS" sz="8000" dirty="0" smtClean="0"/>
              <a:t>су повећани за 34 милиона динара.</a:t>
            </a:r>
          </a:p>
          <a:p>
            <a:pPr marL="0" lv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3 милиона динара.</a:t>
            </a:r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Непорески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32 милиона </a:t>
            </a:r>
            <a:r>
              <a:rPr lang="sr-Cyrl-RS" sz="8000" dirty="0" smtClean="0"/>
              <a:t>динара.</a:t>
            </a:r>
          </a:p>
          <a:p>
            <a:pPr marL="0" lvl="0" indent="0">
              <a:buNone/>
            </a:pPr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214446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643446"/>
            <a:ext cx="485775" cy="1357323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en-U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739.886.277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2021.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2021.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en-US" sz="2000" dirty="0" smtClean="0"/>
              <a:t>0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7 милиона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1,03%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18 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19 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/</a:t>
            </a:r>
            <a:r>
              <a:rPr lang="sr-Cyrl-RS" sz="1700" dirty="0" smtClean="0"/>
              <a:t>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смањена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1 милион динара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смањени за 8 милиона динара</a:t>
            </a:r>
            <a:r>
              <a:rPr lang="en-US" sz="1700" dirty="0" smtClean="0"/>
              <a:t>.</a:t>
            </a: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08" y="4522787"/>
            <a:ext cx="6215106" cy="169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16 милиона </a:t>
            </a:r>
            <a:r>
              <a:rPr lang="sr-Cyrl-RS" sz="1700" dirty="0"/>
              <a:t>динара;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6 милиона динара;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1 милион динара.</a:t>
            </a: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2643182"/>
            <a:ext cx="652489" cy="122714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4572008"/>
            <a:ext cx="714380" cy="1357322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Одлуке о буџету за 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23.430.000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18.120.000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5.080.000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45.177.976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47.368.608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73.231.704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43.992.749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413.225.058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55,8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58.159.808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739.886.277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259710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14.916.808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43.243.000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5,8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561.132.392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75,9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11.950.000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50.374.560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6,8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11.387.144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23.451.999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Туристичка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23.430.374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739.886.277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</a:t>
            </a:r>
            <a:r>
              <a:rPr lang="en-US" smtClean="0"/>
              <a:t>1</a:t>
            </a:r>
            <a:r>
              <a:rPr lang="sr-Cyrl-RS" smtClean="0"/>
              <a:t>. </a:t>
            </a:r>
            <a:r>
              <a:rPr lang="sr-Cyrl-RS" dirty="0" smtClean="0"/>
              <a:t>годину, исту можете преузети на следећем линку интернет странице општинске управе: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https://cukaricastage.esolutions.rs/extfile/sr/350846/Odluka%20o%20bud%C5%BEetu%20za%202021.godinu.pdf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2019. годину са Годишњим извештајем о учинку програма можете наћи на сајту општине.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Туристичка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21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740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en-US" sz="1700" dirty="0" smtClean="0"/>
              <a:t>55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1</a:t>
            </a:r>
            <a:r>
              <a:rPr lang="en-US" sz="1700" dirty="0" smtClean="0"/>
              <a:t>6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739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</TotalTime>
  <Words>1769</Words>
  <Application>Microsoft Office PowerPoint</Application>
  <PresentationFormat>On-screen Show (4:3)</PresentationFormat>
  <Paragraphs>344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Шта се променило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односу на 2020.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510</cp:revision>
  <cp:lastPrinted>2018-01-29T14:26:33Z</cp:lastPrinted>
  <dcterms:created xsi:type="dcterms:W3CDTF">2006-08-16T00:00:00Z</dcterms:created>
  <dcterms:modified xsi:type="dcterms:W3CDTF">2021-01-22T12:51:14Z</dcterms:modified>
</cp:coreProperties>
</file>